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3399"/>
    <a:srgbClr val="8151E1"/>
    <a:srgbClr val="0000FF"/>
    <a:srgbClr val="4FD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DE718-A479-47B7-82D5-409B9B1EDC0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A718-75D0-41E3-B66F-AD02A489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bload.de/img/png-atresimleri-nisanz2xvu.png" TargetMode="External"/><Relationship Id="rId13" Type="http://schemas.openxmlformats.org/officeDocument/2006/relationships/hyperlink" Target="http://vet-animal.ru/wp-content/uploads/2016/05/pregnancy_dog.png" TargetMode="External"/><Relationship Id="rId3" Type="http://schemas.openxmlformats.org/officeDocument/2006/relationships/hyperlink" Target="http://190516.selcdn.com/images/iblock/1dd/1dd104cd5223ef1ca5015c9c675d4f04.jpg" TargetMode="External"/><Relationship Id="rId7" Type="http://schemas.openxmlformats.org/officeDocument/2006/relationships/hyperlink" Target="http://clipartmania.ru/uploads/gallery/main/442/horse-51.png" TargetMode="External"/><Relationship Id="rId12" Type="http://schemas.openxmlformats.org/officeDocument/2006/relationships/hyperlink" Target="http://www.artstena24.ru/assets/galleries/1549/3181590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malo.net/uploads/posts/2014-07/1405329135_gkldotmqhc4fnzs.jpeg" TargetMode="External"/><Relationship Id="rId11" Type="http://schemas.openxmlformats.org/officeDocument/2006/relationships/hyperlink" Target="http://www.coollady.ru/pic/0003/076/25.jpg" TargetMode="External"/><Relationship Id="rId5" Type="http://schemas.openxmlformats.org/officeDocument/2006/relationships/hyperlink" Target="http://assets.stickpng.com/thumbs/580b57fbd9996e24bc43bc17.png" TargetMode="External"/><Relationship Id="rId15" Type="http://schemas.openxmlformats.org/officeDocument/2006/relationships/hyperlink" Target="http://www.infoniac.ru/upload/medialibrary/444/44442bdc66ed8097d42e96e78a2fc6a7.jpg" TargetMode="External"/><Relationship Id="rId10" Type="http://schemas.openxmlformats.org/officeDocument/2006/relationships/hyperlink" Target="http://averon54.ru/images/page/rIHcyTkF.png" TargetMode="External"/><Relationship Id="rId4" Type="http://schemas.openxmlformats.org/officeDocument/2006/relationships/hyperlink" Target="http://zaikinmir.ru/kartinki/images/koza/koza-kartinki-4.jpg" TargetMode="External"/><Relationship Id="rId9" Type="http://schemas.openxmlformats.org/officeDocument/2006/relationships/hyperlink" Target="http://www.ua.all.biz/img/ua/catalog/931766.png" TargetMode="External"/><Relationship Id="rId14" Type="http://schemas.openxmlformats.org/officeDocument/2006/relationships/hyperlink" Target="http://xpets.ru/uploads/posts/2015-07/1436881687_so-cute-puppies-14749028-1600-1200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grarnik.com/images/243/20/utka107_fmt.png" TargetMode="External"/><Relationship Id="rId13" Type="http://schemas.openxmlformats.org/officeDocument/2006/relationships/slide" Target="slide2.xml"/><Relationship Id="rId3" Type="http://schemas.openxmlformats.org/officeDocument/2006/relationships/hyperlink" Target="http://static9.depositphotos.com/1594920/1088/i/950/depositphotos_10888451-Merino-lamb-4-months-old-portrait-in-front-of-white-background.jpg" TargetMode="External"/><Relationship Id="rId7" Type="http://schemas.openxmlformats.org/officeDocument/2006/relationships/hyperlink" Target="http://st2.stpulscen.ru/images/product/065/490/145_big.jpg" TargetMode="External"/><Relationship Id="rId12" Type="http://schemas.openxmlformats.org/officeDocument/2006/relationships/hyperlink" Target="https://avatanplus.com/files/resources/mid/58d267ce63d8215af5e57e4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ublicdomainpictures.net/pictures/80000/velka/duck-on-white-background-1393007587oFD.jpg" TargetMode="External"/><Relationship Id="rId11" Type="http://schemas.openxmlformats.org/officeDocument/2006/relationships/hyperlink" Target="http://skype-call.ru/photos/58da13b958d7a.jpg" TargetMode="External"/><Relationship Id="rId5" Type="http://schemas.openxmlformats.org/officeDocument/2006/relationships/hyperlink" Target="https://ds02.infourok.ru/uploads/ex/1016/000812dd-2f73b868/hello_html_m51cf98c1.png" TargetMode="External"/><Relationship Id="rId10" Type="http://schemas.openxmlformats.org/officeDocument/2006/relationships/hyperlink" Target="https://www.o-detstve.ru/assets/images/forteachers/DOU/Lapbook/19611.jpg" TargetMode="External"/><Relationship Id="rId4" Type="http://schemas.openxmlformats.org/officeDocument/2006/relationships/hyperlink" Target="http://www.elleeten.nl/var/ellenl/storage/images/eten/food/paastip-adopteer-een-kip/877232-5-eng-GB/Paastip-adopteer-een-kip_img600.jpg" TargetMode="External"/><Relationship Id="rId9" Type="http://schemas.openxmlformats.org/officeDocument/2006/relationships/hyperlink" Target="http://atotarho12.narod.ru/clipart/u/utk/utka36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9552" y="333375"/>
            <a:ext cx="807422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№1 городского округа город </a:t>
            </a:r>
            <a:r>
              <a:rPr lang="ru-RU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Нововоронеж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86182" y="5157192"/>
            <a:ext cx="52149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Малкина Любовь 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Николаевна учитель 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классов, ВКК</a:t>
            </a:r>
            <a:endParaRPr lang="ru-RU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51520" y="1844824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dirty="0" smtClean="0">
                <a:ln>
                  <a:solidFill>
                    <a:srgbClr val="FF0000"/>
                  </a:solidFill>
                </a:ln>
                <a:solidFill>
                  <a:srgbClr val="FF3399"/>
                </a:solidFill>
                <a:latin typeface="Monotype Corsiva" pitchFamily="66" charset="0"/>
              </a:rPr>
              <a:t>Игра «Домашние животные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dirty="0" smtClean="0">
                <a:ln>
                  <a:solidFill>
                    <a:srgbClr val="FF0000"/>
                  </a:solidFill>
                </a:ln>
                <a:solidFill>
                  <a:srgbClr val="FF3399"/>
                </a:solidFill>
                <a:latin typeface="Monotype Corsiva" pitchFamily="66" charset="0"/>
              </a:rPr>
              <a:t>		и их детёныши»</a:t>
            </a:r>
            <a:endParaRPr lang="ru-RU" sz="5000" dirty="0">
              <a:ln>
                <a:solidFill>
                  <a:srgbClr val="FF0000"/>
                </a:solidFill>
              </a:ln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164288" y="3645024"/>
            <a:ext cx="144070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9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24883"/>
            <a:ext cx="3606670" cy="24044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48680"/>
            <a:ext cx="309634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утёнок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429000"/>
            <a:ext cx="376571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gradFill>
            <a:gsLst>
              <a:gs pos="6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181590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6559" y="3645024"/>
            <a:ext cx="138465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2" grpId="0" animBg="1"/>
      <p:bldP spid="12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48680"/>
            <a:ext cx="309634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гусёнок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93720"/>
            <a:ext cx="1944216" cy="325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gradFill>
            <a:gsLst>
              <a:gs pos="6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1815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6664" y="3479641"/>
            <a:ext cx="1419672" cy="203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Блок-схема: узел суммирования 12">
            <a:hlinkClick r:id="" action="ppaction://hlinkshowjump?jump=endshow"/>
          </p:cNvPr>
          <p:cNvSpPr/>
          <p:nvPr/>
        </p:nvSpPr>
        <p:spPr>
          <a:xfrm>
            <a:off x="179512" y="6129360"/>
            <a:ext cx="540000" cy="540000"/>
          </a:xfrm>
          <a:prstGeom prst="flowChartSummingJuncti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2" grpId="0" animBg="1"/>
      <p:bldP spid="12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Прямоугольник 1"/>
          <p:cNvSpPr/>
          <p:nvPr/>
        </p:nvSpPr>
        <p:spPr>
          <a:xfrm>
            <a:off x="251520" y="121997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http://190516.selcdn.com/images/iblock/1dd/1dd104cd5223ef1ca5015c9c675d4f04.jpg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пректор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http://zaikinmir.ru/kartinki/images/koza/koza-kartinki-4.jpg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коза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http://assets.stickpng.com/thumbs/580b57fbd9996e24bc43bc17.png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козлёнок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http://www.playcast.ru/uploads/2016/03/25/17985650.png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корова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http://nemalo.net/uploads/posts/2014-07/1405329135_gkldotmqhc4fnzs.jpeg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телёнок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http://clipartmania.ru/uploads/gallery/main/442/horse-51.png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лошадь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http://abload.de/img/png-atresimleri-nisanz2xvu.png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жеребёнок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http://www.ua.all.biz/img/ua/catalog/931766.png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свинья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http://averon54.ru/images/page/rIHcyTkF.png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поросёнок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http://www.coollady.ru/pic/0003/076/25.jpg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кошка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http://www.artstena24.ru/assets/galleries/1549/31815907.jpg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котёнок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http://vet-animal.ru/wp-content/uploads/2016/05/pregnancy_dog.png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собака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http://xpets.ru/uploads/posts/2015-07/1436881687_so-cute-puppies-14749028-1600-1200.png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http://www.infoniac.ru/upload/medialibrary/444/44442bdc66ed8097d42e96e78a2fc6a7.jpg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овца</a:t>
            </a:r>
          </a:p>
        </p:txBody>
      </p:sp>
      <p:sp>
        <p:nvSpPr>
          <p:cNvPr id="3" name="Стрелка вправо с вырезом 2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87625" y="404813"/>
            <a:ext cx="392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http://static9.depositphotos.com/1594920/1088/i/950/depositphotos_10888451-Merino-lamb-4-months-old-portrait-in-front-of-white-background.jpg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ягнёнок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http://www.elleeten.nl/var/ellenl/storage/images/eten/food/paastip-adopteer-een-kip/877232-5-eng-GB/Paastip-adopteer-een-kip_img600.jpg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курица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https://ds02.infourok.ru/uploads/ex/1016/000812dd-2f73b868/hello_html_m51cf98c1.png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цыплёнок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http://www.publicdomainpictures.net/pictures/80000/velka/duck-on-white-background-1393007587oFD.jpg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утка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http://st2.stpulscen.ru/images/product/065/490/145_big.jpg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утёнок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https://agrarnik.com/images/243/20/utka107_fmt.png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гусь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http://atotarho12.narod.ru/clipart/u/utk/utka36.png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гусёнок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https://www.o-detstve.ru/assets/images/forteachers/DOU/Lapbook/19611.jpg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домашние животные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http://skype-call.ru/photos/58da13b958d7a.jpg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деревенский двор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https://avatanplus.com/files/resources/mid/58d267ce63d8215af5e57e49.jpg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фон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13" action="ppaction://hlinksldjump" highlightClick="1"/>
          </p:cNvPr>
          <p:cNvSpPr/>
          <p:nvPr/>
        </p:nvSpPr>
        <p:spPr>
          <a:xfrm>
            <a:off x="179512" y="6129360"/>
            <a:ext cx="540000" cy="540000"/>
          </a:xfrm>
          <a:prstGeom prst="actionButtonHom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99"/>
                </a:solidFill>
                <a:latin typeface="Monotype Corsiva" pitchFamily="66" charset="0"/>
              </a:rPr>
              <a:t>Друзья!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Предлагаю вам вспомнить домашних животных и их детёнышей.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Для запуска проектора нажимайте на красную кнопочку.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На следующий слайд переходите по стрелочке.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58da13b958d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086" y="3212976"/>
            <a:ext cx="4758349" cy="3384376"/>
          </a:xfrm>
          <a:prstGeom prst="ellipse">
            <a:avLst/>
          </a:prstGeom>
        </p:spPr>
      </p:pic>
      <p:pic>
        <p:nvPicPr>
          <p:cNvPr id="8" name="Рисунок 7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4466" y="476672"/>
            <a:ext cx="2616006" cy="157146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812360" y="98072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179512" y="6129360"/>
            <a:ext cx="540000" cy="540000"/>
          </a:xfrm>
          <a:prstGeom prst="actionButtonInformati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48680"/>
            <a:ext cx="309634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9552" y="2601280"/>
            <a:ext cx="2596250" cy="33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gradFill>
            <a:gsLst>
              <a:gs pos="6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181590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3356992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2" grpId="0" animBg="1"/>
      <p:bldP spid="12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48680"/>
            <a:ext cx="309634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козлёнок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924944"/>
            <a:ext cx="2592287" cy="332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gradFill>
            <a:gsLst>
              <a:gs pos="6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1815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356992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2" grpId="0" animBg="1"/>
      <p:bldP spid="12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48680"/>
            <a:ext cx="309634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телёнок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41877" y="3284984"/>
            <a:ext cx="2163700" cy="27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gradFill>
            <a:gsLst>
              <a:gs pos="6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181590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5803" y="3429000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2" grpId="0" animBg="1"/>
      <p:bldP spid="12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48680"/>
            <a:ext cx="309634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жеребёнок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6192" y="3284984"/>
            <a:ext cx="3595072" cy="27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gradFill>
            <a:gsLst>
              <a:gs pos="6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1815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4707" y="3501008"/>
            <a:ext cx="1771089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2" grpId="0" animBg="1"/>
      <p:bldP spid="12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48680"/>
            <a:ext cx="309634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поросёнок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192" y="3861048"/>
            <a:ext cx="386588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gradFill>
            <a:gsLst>
              <a:gs pos="6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1815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892692" y="3717032"/>
            <a:ext cx="1584374" cy="167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2" grpId="0" animBg="1"/>
      <p:bldP spid="12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48680"/>
            <a:ext cx="309634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3284984"/>
            <a:ext cx="3477143" cy="264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gradFill>
            <a:gsLst>
              <a:gs pos="6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1815907.jpg"/>
          <p:cNvPicPr>
            <a:picLocks noChangeAspect="1"/>
          </p:cNvPicPr>
          <p:nvPr/>
        </p:nvPicPr>
        <p:blipFill>
          <a:blip r:embed="rId5" cstate="print"/>
          <a:srcRect r="14684" b="5225"/>
          <a:stretch>
            <a:fillRect/>
          </a:stretch>
        </p:blipFill>
        <p:spPr>
          <a:xfrm flipH="1">
            <a:off x="5940152" y="3645024"/>
            <a:ext cx="198785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2" grpId="0" animBg="1"/>
      <p:bldP spid="12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8d267ce63d8215af5e57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164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48680"/>
            <a:ext cx="3096344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ягнёнок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12976"/>
            <a:ext cx="3552001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dd104cd5223ef1ca5015c9c675d4f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332656"/>
            <a:ext cx="2616006" cy="1571469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8594027">
            <a:off x="3301180" y="543600"/>
            <a:ext cx="1121101" cy="3781326"/>
          </a:xfrm>
          <a:prstGeom prst="triangle">
            <a:avLst/>
          </a:prstGeom>
          <a:gradFill>
            <a:gsLst>
              <a:gs pos="64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83768" y="620688"/>
            <a:ext cx="288032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141288"/>
            <a:ext cx="3780000" cy="288000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181590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12160" y="3396209"/>
            <a:ext cx="1728192" cy="229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172400" y="6165304"/>
            <a:ext cx="720080" cy="432048"/>
          </a:xfrm>
          <a:prstGeom prst="notched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12" grpId="0" animBg="1"/>
      <p:bldP spid="12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166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2017-06-11T07:14:53Z</dcterms:created>
  <dcterms:modified xsi:type="dcterms:W3CDTF">2019-03-30T19:50:03Z</dcterms:modified>
</cp:coreProperties>
</file>